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6690" autoAdjust="0"/>
  </p:normalViewPr>
  <p:slideViewPr>
    <p:cSldViewPr snapToGrid="0" snapToObjects="1">
      <p:cViewPr varScale="1">
        <p:scale>
          <a:sx n="50" d="100"/>
          <a:sy n="50" d="100"/>
        </p:scale>
        <p:origin x="-13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32AD1-7D90-3B4D-A53E-1C3CA3A91ADB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FC9DC-79DA-234C-BF55-BCCAC85981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Click the video and it will play full screen. To pause the movie simply click anywhere and to resume playing click again.</a:t>
            </a:r>
            <a:r>
              <a:rPr lang="en-US" baseline="0" dirty="0" smtClean="0"/>
              <a:t> When the movie is done it will </a:t>
            </a:r>
            <a:r>
              <a:rPr lang="en-US" dirty="0" smtClean="0"/>
              <a:t>auto rewind and the</a:t>
            </a:r>
            <a:r>
              <a:rPr lang="en-US" baseline="0" dirty="0" smtClean="0"/>
              <a:t> slide will revert back to it’s initial state.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FC9DC-79DA-234C-BF55-BCCAC85981A8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Picture 8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Picture 10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Picture 8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6838128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9" name="Picture 8" descr="theBoom-logo-we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807663"/>
            <a:ext cx="2603325" cy="54868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Boom-logo-web.png"/>
          <p:cNvPicPr>
            <a:picLocks noChangeAspect="1"/>
          </p:cNvPicPr>
          <p:nvPr/>
        </p:nvPicPr>
        <p:blipFill>
          <a:blip r:embed="rId13">
            <a:alphaModFix amt="10000"/>
          </a:blip>
          <a:stretch>
            <a:fillRect/>
          </a:stretch>
        </p:blipFill>
        <p:spPr>
          <a:xfrm>
            <a:off x="995118" y="2652945"/>
            <a:ext cx="7345308" cy="154812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16D54-4355-AF43-8AC3-DE5D42FD3403}" type="datetimeFigureOut">
              <a:rPr lang="en-US" smtClean="0"/>
              <a:pPr/>
              <a:t>4/21/2010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5238D-53F6-7540-A088-F67E3FF4A2E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Environmental Noise No Longer Relevant for Speech Recognition.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Adithya M.R. Padala – President &amp; CEO – UmeVoice Inc.</a:t>
            </a:r>
          </a:p>
          <a:p>
            <a:r>
              <a:rPr lang="en-US" dirty="0" smtClean="0"/>
              <a:t>www.theBoom.com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20165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Umevoice founded in 1995</a:t>
            </a:r>
          </a:p>
          <a:p>
            <a:r>
              <a:rPr lang="en-US" dirty="0" smtClean="0"/>
              <a:t>Focused on voice recognition for trading</a:t>
            </a:r>
          </a:p>
          <a:p>
            <a:r>
              <a:rPr lang="en-US" dirty="0" smtClean="0"/>
              <a:t>Customers: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719" y="3053950"/>
            <a:ext cx="1198894" cy="1195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767" y="3053950"/>
            <a:ext cx="1195439" cy="1195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46" y="3053950"/>
            <a:ext cx="2269821" cy="119543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462734"/>
            <a:ext cx="8229600" cy="142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Typical statement “IBM offer 1 million at 128.99”</a:t>
            </a:r>
            <a:endParaRPr lang="en-US" sz="25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Typical </a:t>
            </a:r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sale: $1 M+ for 20 users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56" y="3053950"/>
            <a:ext cx="1195439" cy="1195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Serendipitous Invention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6999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Trading rooms are noisy places</a:t>
            </a:r>
          </a:p>
          <a:p>
            <a:r>
              <a:rPr lang="en-US" sz="2500" dirty="0" smtClean="0"/>
              <a:t>Exchange floors are much noisier</a:t>
            </a:r>
          </a:p>
          <a:p>
            <a:r>
              <a:rPr lang="en-US" sz="2500" dirty="0" smtClean="0"/>
              <a:t>Babble noise is much tougher than other noise to eliminate</a:t>
            </a:r>
          </a:p>
          <a:p>
            <a:r>
              <a:rPr lang="en-US" sz="2500" dirty="0" smtClean="0"/>
              <a:t>We </a:t>
            </a:r>
            <a:r>
              <a:rPr lang="en-US" sz="2500" b="1" dirty="0" smtClean="0"/>
              <a:t>accidentally</a:t>
            </a:r>
            <a:r>
              <a:rPr lang="en-US" sz="2500" dirty="0" smtClean="0"/>
              <a:t> invented noise canceling technology!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18" y="3992082"/>
            <a:ext cx="2336866" cy="16007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788" y="3992082"/>
            <a:ext cx="2217710" cy="16007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417" y="3992082"/>
            <a:ext cx="2272775" cy="160062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419"/>
            <a:ext cx="8229600" cy="1323439"/>
          </a:xfrm>
        </p:spPr>
        <p:txBody>
          <a:bodyPr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World’s Best 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Noise Canceling Headsets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29000" y="3157537"/>
          <a:ext cx="1952625" cy="485775"/>
        </p:xfrm>
        <a:graphic>
          <a:graphicData uri="http://schemas.openxmlformats.org/presentationml/2006/ole">
            <p:oleObj spid="_x0000_s1026" name="Package" r:id="rId4" imgW="195264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Transforming the Company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6615"/>
            <a:ext cx="8229600" cy="23401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Million $ customer - $100 customer</a:t>
            </a:r>
          </a:p>
          <a:p>
            <a:r>
              <a:rPr lang="en-US" sz="2400" dirty="0" smtClean="0"/>
              <a:t>Creation of multiple products from one</a:t>
            </a:r>
          </a:p>
          <a:p>
            <a:r>
              <a:rPr lang="en-US" sz="2400" dirty="0" smtClean="0"/>
              <a:t>Creation of multiple markets: Consumer, Military, Fortune 500 Companies, Racing</a:t>
            </a:r>
          </a:p>
          <a:p>
            <a:r>
              <a:rPr lang="en-US" sz="2400" dirty="0" smtClean="0"/>
              <a:t>The internet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5" y="3991489"/>
            <a:ext cx="2570307" cy="152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856" y="3991489"/>
            <a:ext cx="2570307" cy="152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62" y="3991489"/>
            <a:ext cx="2570307" cy="15231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Speech Applications 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That Have Come Our Way 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/>
              <a:t>Consumer:</a:t>
            </a:r>
          </a:p>
          <a:p>
            <a:r>
              <a:rPr lang="en-US" sz="2400" dirty="0" smtClean="0"/>
              <a:t>Voice dialer, Voice search,  Dictation</a:t>
            </a:r>
          </a:p>
          <a:p>
            <a:pPr>
              <a:buNone/>
            </a:pPr>
            <a:r>
              <a:rPr lang="en-US" sz="2400" b="1" dirty="0" smtClean="0"/>
              <a:t>Wall Street:</a:t>
            </a:r>
          </a:p>
          <a:p>
            <a:r>
              <a:rPr lang="en-US" sz="2400" dirty="0" smtClean="0"/>
              <a:t>Looks,  Entering Trades,  Queries</a:t>
            </a:r>
          </a:p>
          <a:p>
            <a:pPr>
              <a:buNone/>
            </a:pPr>
            <a:r>
              <a:rPr lang="en-US" sz="2400" b="1" dirty="0" smtClean="0"/>
              <a:t>Military:</a:t>
            </a:r>
          </a:p>
          <a:p>
            <a:r>
              <a:rPr lang="en-US" sz="2400" dirty="0" smtClean="0"/>
              <a:t>Speech apps on laptops in Humvees, Translation, Flight lines</a:t>
            </a:r>
          </a:p>
          <a:p>
            <a:pPr>
              <a:buNone/>
            </a:pPr>
            <a:r>
              <a:rPr lang="en-US" sz="2400" b="1" dirty="0" smtClean="0"/>
              <a:t>Industrial:</a:t>
            </a:r>
          </a:p>
          <a:p>
            <a:r>
              <a:rPr lang="en-US" sz="2400" dirty="0" smtClean="0"/>
              <a:t>	Voice picking,  Quality assurance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Other Environments where our technology has been effective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4637"/>
            <a:ext cx="8229600" cy="245607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Emergency rooms</a:t>
            </a:r>
          </a:p>
          <a:p>
            <a:r>
              <a:rPr lang="en-US" sz="2400" dirty="0" smtClean="0"/>
              <a:t>Legal applications</a:t>
            </a:r>
          </a:p>
          <a:p>
            <a:r>
              <a:rPr lang="en-US" sz="2400" dirty="0" smtClean="0"/>
              <a:t>In the car</a:t>
            </a:r>
          </a:p>
          <a:p>
            <a:r>
              <a:rPr lang="en-US" sz="2400" dirty="0" smtClean="0"/>
              <a:t>On the beach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79" y="3883881"/>
            <a:ext cx="3181843" cy="188553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279" y="1892465"/>
            <a:ext cx="3181842" cy="175838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Where There’s Noise </a:t>
            </a:r>
            <a:b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There’s an Opportunity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4113"/>
            <a:ext cx="8229600" cy="21433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Most people have stayed away from speech apps</a:t>
            </a:r>
          </a:p>
          <a:p>
            <a:r>
              <a:rPr lang="en-US" sz="2400" dirty="0" smtClean="0"/>
              <a:t>Technologically this is no longer a problem</a:t>
            </a:r>
          </a:p>
          <a:p>
            <a:r>
              <a:rPr lang="en-US" sz="2400" dirty="0" smtClean="0"/>
              <a:t>Focus on the creation of value</a:t>
            </a:r>
          </a:p>
          <a:p>
            <a:r>
              <a:rPr lang="en-US" sz="2400" b="1" dirty="0" smtClean="0"/>
              <a:t>Consumer</a:t>
            </a:r>
            <a:r>
              <a:rPr lang="en-US" sz="2400" dirty="0" smtClean="0"/>
              <a:t>, </a:t>
            </a:r>
            <a:r>
              <a:rPr lang="en-US" sz="2400" b="1" dirty="0" smtClean="0"/>
              <a:t>Wall Street</a:t>
            </a:r>
            <a:r>
              <a:rPr lang="en-US" sz="2400" dirty="0" smtClean="0"/>
              <a:t>, </a:t>
            </a:r>
            <a:r>
              <a:rPr lang="en-US" sz="2400" b="1" dirty="0" smtClean="0"/>
              <a:t>Military</a:t>
            </a:r>
            <a:r>
              <a:rPr lang="en-US" sz="2400" dirty="0" smtClean="0"/>
              <a:t>, </a:t>
            </a:r>
            <a:r>
              <a:rPr lang="en-US" sz="2400" b="1" dirty="0" err="1" smtClean="0"/>
              <a:t>Nascar</a:t>
            </a:r>
            <a:r>
              <a:rPr lang="en-US" sz="2400" b="1" dirty="0" smtClean="0"/>
              <a:t>, Industrial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530773" y="-35741"/>
            <a:ext cx="9759428" cy="6965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Noise a non issue</a:t>
            </a:r>
          </a:p>
          <a:p>
            <a:r>
              <a:rPr lang="en-US" sz="2400" dirty="0" smtClean="0"/>
              <a:t>If your environment is really noisy speech apps can still work fine</a:t>
            </a:r>
          </a:p>
          <a:p>
            <a:r>
              <a:rPr lang="en-US" sz="2400" dirty="0" smtClean="0"/>
              <a:t>Focus on the value to the customer</a:t>
            </a:r>
          </a:p>
          <a:p>
            <a:r>
              <a:rPr lang="en-US" sz="2400" dirty="0" smtClean="0"/>
              <a:t>Plenty of opportunity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evoice-theBoom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Umevoice-theBoom Presentation.potx</Template>
  <TotalTime>135</TotalTime>
  <Words>278</Words>
  <Application>Microsoft Office PowerPoint</Application>
  <PresentationFormat>On-screen Show (4:3)</PresentationFormat>
  <Paragraphs>46</Paragraphs>
  <Slides>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Umevoice-theBoom Presentation</vt:lpstr>
      <vt:lpstr>Package</vt:lpstr>
      <vt:lpstr>Environmental Noise No Longer Relevant for Speech Recognition.</vt:lpstr>
      <vt:lpstr>Introduction</vt:lpstr>
      <vt:lpstr>Serendipitous Invention </vt:lpstr>
      <vt:lpstr>The World’s Best  Noise Canceling Headsets</vt:lpstr>
      <vt:lpstr>Transforming the Company</vt:lpstr>
      <vt:lpstr>Speech Applications  That Have Come Our Way </vt:lpstr>
      <vt:lpstr>Other Environments where our technology has been effective</vt:lpstr>
      <vt:lpstr>Where There’s Noise  There’s an Opportunity</vt:lpstr>
      <vt:lpstr>Summary</vt:lpstr>
    </vt:vector>
  </TitlesOfParts>
  <Company>n/a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Louddog</dc:creator>
  <cp:lastModifiedBy>ADITHYA</cp:lastModifiedBy>
  <cp:revision>45</cp:revision>
  <dcterms:created xsi:type="dcterms:W3CDTF">2010-04-21T22:27:42Z</dcterms:created>
  <dcterms:modified xsi:type="dcterms:W3CDTF">2010-04-22T05:52:02Z</dcterms:modified>
</cp:coreProperties>
</file>